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2" r:id="rId6"/>
    <p:sldId id="261" r:id="rId7"/>
    <p:sldId id="265" r:id="rId8"/>
    <p:sldId id="273" r:id="rId9"/>
    <p:sldId id="266" r:id="rId10"/>
    <p:sldId id="267" r:id="rId11"/>
    <p:sldId id="268" r:id="rId12"/>
    <p:sldId id="269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2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8BDB6-36F6-4C31-A76B-011B00562A1A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8D0C6-96EA-422F-9FD7-11618A6D11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8BDB6-36F6-4C31-A76B-011B00562A1A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8D0C6-96EA-422F-9FD7-11618A6D11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8BDB6-36F6-4C31-A76B-011B00562A1A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8D0C6-96EA-422F-9FD7-11618A6D11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8BDB6-36F6-4C31-A76B-011B00562A1A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8D0C6-96EA-422F-9FD7-11618A6D11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8BDB6-36F6-4C31-A76B-011B00562A1A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8D0C6-96EA-422F-9FD7-11618A6D11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8BDB6-36F6-4C31-A76B-011B00562A1A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8D0C6-96EA-422F-9FD7-11618A6D11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8BDB6-36F6-4C31-A76B-011B00562A1A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8D0C6-96EA-422F-9FD7-11618A6D11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8BDB6-36F6-4C31-A76B-011B00562A1A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8D0C6-96EA-422F-9FD7-11618A6D11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8BDB6-36F6-4C31-A76B-011B00562A1A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8D0C6-96EA-422F-9FD7-11618A6D11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8BDB6-36F6-4C31-A76B-011B00562A1A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8D0C6-96EA-422F-9FD7-11618A6D11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8BDB6-36F6-4C31-A76B-011B00562A1A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8D0C6-96EA-422F-9FD7-11618A6D11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8BDB6-36F6-4C31-A76B-011B00562A1A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48D0C6-96EA-422F-9FD7-11618A6D11B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3.jpeg"/><Relationship Id="rId7" Type="http://schemas.openxmlformats.org/officeDocument/2006/relationships/image" Target="../media/image15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4.jpe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95401"/>
            <a:ext cx="7772400" cy="1981200"/>
          </a:xfrm>
        </p:spPr>
        <p:txBody>
          <a:bodyPr>
            <a:normAutofit/>
          </a:bodyPr>
          <a:lstStyle/>
          <a:p>
            <a:r>
              <a:rPr lang="en-US" sz="6000" dirty="0" err="1" smtClean="0">
                <a:latin typeface="Old English Text MT" pitchFamily="66" charset="0"/>
              </a:rPr>
              <a:t>স্বাগতম</a:t>
            </a:r>
            <a:endParaRPr lang="en-US" sz="6000" dirty="0">
              <a:latin typeface="Old English Text MT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Hydrangea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048000"/>
            <a:ext cx="6934200" cy="3581400"/>
          </a:xfrm>
          <a:prstGeom prst="rect">
            <a:avLst/>
          </a:prstGeom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60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আবুল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কাশেম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মন্ডল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      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শুকটিগাছা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কে,ডি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উচ্চ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          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আত্রাই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ন্ওগাঁ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/>
              <a:t>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রসায়ন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বিজ্ঞান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দশম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Autofit/>
          </a:bodyPr>
          <a:lstStyle/>
          <a:p>
            <a:r>
              <a:rPr lang="en-US" sz="96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9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dirty="0" err="1" smtClean="0">
                <a:latin typeface="NikoshBAN" pitchFamily="2" charset="0"/>
                <a:cs typeface="NikoshBAN" pitchFamily="2" charset="0"/>
              </a:rPr>
              <a:t>ঘোষনা</a:t>
            </a:r>
            <a:endParaRPr lang="en-US" sz="7200" dirty="0"/>
          </a:p>
        </p:txBody>
      </p:sp>
      <p:pic>
        <p:nvPicPr>
          <p:cNvPr id="5" name="Content Placeholder 4" descr="Desert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152400" y="1295400"/>
            <a:ext cx="3048000" cy="259080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4191000"/>
            <a:ext cx="3352800" cy="2362200"/>
          </a:xfrm>
        </p:spPr>
        <p:txBody>
          <a:bodyPr>
            <a:noAutofit/>
          </a:bodyPr>
          <a:lstStyle/>
          <a:p>
            <a:pPr lvl="3">
              <a:buNone/>
            </a:pPr>
            <a:r>
              <a:rPr lang="en-US" sz="4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পদার্থের</a:t>
            </a:r>
            <a:endParaRPr lang="en-US" sz="440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lvl="3">
              <a:buNone/>
            </a:pPr>
            <a:r>
              <a:rPr lang="en-US" sz="4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অবস্হা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 lvl="3"/>
            <a:endParaRPr lang="en-US" sz="3600" dirty="0" smtClean="0"/>
          </a:p>
          <a:p>
            <a:pPr lvl="3"/>
            <a:endParaRPr lang="en-US" sz="3600" dirty="0"/>
          </a:p>
        </p:txBody>
      </p:sp>
      <p:pic>
        <p:nvPicPr>
          <p:cNvPr id="6" name="Picture 5" descr="k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2800" y="1295400"/>
            <a:ext cx="2743200" cy="2590800"/>
          </a:xfrm>
          <a:prstGeom prst="rect">
            <a:avLst/>
          </a:prstGeom>
        </p:spPr>
      </p:pic>
      <p:pic>
        <p:nvPicPr>
          <p:cNvPr id="7" name="Picture 6" descr="k1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" y="4114800"/>
            <a:ext cx="3048000" cy="2514600"/>
          </a:xfrm>
          <a:prstGeom prst="rect">
            <a:avLst/>
          </a:prstGeom>
        </p:spPr>
      </p:pic>
      <p:pic>
        <p:nvPicPr>
          <p:cNvPr id="8" name="Picture 7" descr="yt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2800" y="4114800"/>
            <a:ext cx="2790825" cy="2514600"/>
          </a:xfrm>
          <a:prstGeom prst="rect">
            <a:avLst/>
          </a:prstGeom>
        </p:spPr>
      </p:pic>
      <p:pic>
        <p:nvPicPr>
          <p:cNvPr id="9" name="Picture 8" descr="lkj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4600" y="1295400"/>
            <a:ext cx="2619375" cy="2590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শিখণ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ফল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পদার্থ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জানতে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পদার্থের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অবস্হা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মৌলিক্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যৌগিক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পদার্থ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মৌলিক্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যৌগিক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পদার্থের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প্রস্তত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dirty="0" smtClean="0"/>
              <a:t>।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5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 build="p"/>
      <p:bldP spid="6" grpI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বিস্তারিত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আলোচনা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Content Placeholder 5" descr="1qa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43200" y="1371600"/>
            <a:ext cx="2438400" cy="1981200"/>
          </a:xfrm>
        </p:spPr>
      </p:pic>
      <p:pic>
        <p:nvPicPr>
          <p:cNvPr id="7" name="Picture 6" descr="qs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371600"/>
            <a:ext cx="2286000" cy="1981200"/>
          </a:xfrm>
          <a:prstGeom prst="rect">
            <a:avLst/>
          </a:prstGeom>
        </p:spPr>
      </p:pic>
      <p:pic>
        <p:nvPicPr>
          <p:cNvPr id="8" name="Picture 7" descr="q2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0200" y="1371600"/>
            <a:ext cx="2590800" cy="1981200"/>
          </a:xfrm>
          <a:prstGeom prst="rect">
            <a:avLst/>
          </a:prstGeom>
        </p:spPr>
      </p:pic>
      <p:pic>
        <p:nvPicPr>
          <p:cNvPr id="9" name="Picture 8" descr="lkj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" y="3733800"/>
            <a:ext cx="2362201" cy="2286000"/>
          </a:xfrm>
          <a:prstGeom prst="rect">
            <a:avLst/>
          </a:prstGeom>
        </p:spPr>
      </p:pic>
      <p:sp>
        <p:nvSpPr>
          <p:cNvPr id="10" name="Frame 9"/>
          <p:cNvSpPr/>
          <p:nvPr/>
        </p:nvSpPr>
        <p:spPr>
          <a:xfrm>
            <a:off x="2895600" y="3733800"/>
            <a:ext cx="5334000" cy="22860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যার</a:t>
            </a:r>
            <a:r>
              <a:rPr lang="en-US" sz="2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ওজর</a:t>
            </a:r>
            <a:r>
              <a:rPr lang="en-US" sz="2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আছে,যা</a:t>
            </a:r>
            <a:r>
              <a:rPr lang="en-US" sz="2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স্হান</a:t>
            </a:r>
            <a:r>
              <a:rPr lang="en-US" sz="2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দখল</a:t>
            </a:r>
            <a:r>
              <a:rPr lang="en-US" sz="2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অবস্হান</a:t>
            </a:r>
            <a:r>
              <a:rPr lang="en-US" sz="2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যা</a:t>
            </a:r>
            <a:r>
              <a:rPr lang="en-US" sz="2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2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স্হিতিশীল</a:t>
            </a:r>
            <a:r>
              <a:rPr lang="en-US" sz="2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2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গতিশীল</a:t>
            </a:r>
            <a:r>
              <a:rPr lang="en-US" sz="2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অবস্হার</a:t>
            </a:r>
            <a:r>
              <a:rPr lang="en-US" sz="2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পরিবর্তনে</a:t>
            </a:r>
            <a:r>
              <a:rPr lang="en-US" sz="2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বাধা</a:t>
            </a:r>
            <a:r>
              <a:rPr lang="en-US" sz="2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প্রদার</a:t>
            </a:r>
            <a:r>
              <a:rPr lang="en-US" sz="2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করে,তাকে</a:t>
            </a:r>
            <a:r>
              <a:rPr lang="en-US" sz="2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পদার্থ</a:t>
            </a:r>
            <a:r>
              <a:rPr lang="en-US" sz="2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sz="2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24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বিস্তারিত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আলোচনা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k3.b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447800"/>
            <a:ext cx="2895599" cy="2819400"/>
          </a:xfrm>
        </p:spPr>
      </p:pic>
      <p:sp>
        <p:nvSpPr>
          <p:cNvPr id="7" name="Flowchart: Extract 6"/>
          <p:cNvSpPr/>
          <p:nvPr/>
        </p:nvSpPr>
        <p:spPr>
          <a:xfrm>
            <a:off x="0" y="4419600"/>
            <a:ext cx="2743200" cy="2286000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তরল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পদার্থ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Isosceles Triangle 7"/>
          <p:cNvSpPr/>
          <p:nvPr/>
        </p:nvSpPr>
        <p:spPr>
          <a:xfrm>
            <a:off x="2895600" y="4419600"/>
            <a:ext cx="2819400" cy="21336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কঠিন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পদার্থ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 descr="lkj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1447800"/>
            <a:ext cx="3048000" cy="2819400"/>
          </a:xfrm>
          <a:prstGeom prst="rect">
            <a:avLst/>
          </a:prstGeom>
        </p:spPr>
      </p:pic>
      <p:sp>
        <p:nvSpPr>
          <p:cNvPr id="10" name="Isosceles Triangle 9"/>
          <p:cNvSpPr/>
          <p:nvPr/>
        </p:nvSpPr>
        <p:spPr>
          <a:xfrm>
            <a:off x="6096000" y="4495800"/>
            <a:ext cx="2819400" cy="1981200"/>
          </a:xfrm>
          <a:prstGeom prst="triangle">
            <a:avLst>
              <a:gd name="adj" fmla="val 4777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গ্যাসীয়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পদার্থ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 descr="1qa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600" y="1447800"/>
            <a:ext cx="2590800" cy="2743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7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7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7" grpId="1" animBg="1"/>
      <p:bldP spid="8" grpId="1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বিস্তারিত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আলোচনা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3" name="Content Placeholder 22" descr="k2.bmp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495800" y="1676400"/>
            <a:ext cx="4038600" cy="4343400"/>
          </a:xfr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457200" y="304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1828800" y="28194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828800" y="19050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828800" y="37338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914400" y="37338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990600" y="28956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অক্সিজেন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914400" y="19812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তামা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0" y="19050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bg1">
                    <a:lumMod val="95000"/>
                  </a:schemeClr>
                </a:solidFill>
                <a:latin typeface="NikoshBAN" pitchFamily="2" charset="0"/>
                <a:cs typeface="NikoshBAN" pitchFamily="2" charset="0"/>
              </a:rPr>
              <a:t>লোহা</a:t>
            </a:r>
            <a:endParaRPr lang="en-US" dirty="0">
              <a:solidFill>
                <a:schemeClr val="bg1">
                  <a:lumMod val="9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0" y="28194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হাইড্রোজেন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0" y="37338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21" name="Down Arrow 20"/>
          <p:cNvSpPr/>
          <p:nvPr/>
        </p:nvSpPr>
        <p:spPr>
          <a:xfrm>
            <a:off x="2590800" y="1828800"/>
            <a:ext cx="1905000" cy="2895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একই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জাতীয়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পদার্থ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Cross 21"/>
          <p:cNvSpPr/>
          <p:nvPr/>
        </p:nvSpPr>
        <p:spPr>
          <a:xfrm>
            <a:off x="0" y="4724400"/>
            <a:ext cx="4038600" cy="1447800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মৌলিক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পদার্থ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Up Arrow 23"/>
          <p:cNvSpPr/>
          <p:nvPr/>
        </p:nvSpPr>
        <p:spPr>
          <a:xfrm>
            <a:off x="5181600" y="2590800"/>
            <a:ext cx="533400" cy="8382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4495800" y="1524000"/>
            <a:ext cx="16764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পানি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Right Arrow 25"/>
          <p:cNvSpPr/>
          <p:nvPr/>
        </p:nvSpPr>
        <p:spPr>
          <a:xfrm>
            <a:off x="6934200" y="1600200"/>
            <a:ext cx="978408" cy="533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7848600" y="1295400"/>
            <a:ext cx="12954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/>
              <a:t>লবণ</a:t>
            </a:r>
            <a:endParaRPr lang="en-US" sz="4000" dirty="0"/>
          </a:p>
        </p:txBody>
      </p:sp>
      <p:sp>
        <p:nvSpPr>
          <p:cNvPr id="28" name="Rectangle 27"/>
          <p:cNvSpPr/>
          <p:nvPr/>
        </p:nvSpPr>
        <p:spPr>
          <a:xfrm>
            <a:off x="4953000" y="5715000"/>
            <a:ext cx="4191000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যৌগিক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পদার্থ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Left Arrow 29"/>
          <p:cNvSpPr/>
          <p:nvPr/>
        </p:nvSpPr>
        <p:spPr>
          <a:xfrm>
            <a:off x="7467600" y="4572000"/>
            <a:ext cx="1524000" cy="1143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কার্বন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ডাই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অক্সাইড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5" grpId="0" animBg="1"/>
      <p:bldP spid="27" grpId="0" animBg="1"/>
      <p:bldP spid="28" grpId="0" animBg="1"/>
      <p:bldP spid="3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বিস্তারিত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আলোচনা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Content Placeholder 6" descr="1qa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4600" y="3352800"/>
            <a:ext cx="1905000" cy="1600200"/>
          </a:xfrm>
        </p:spPr>
      </p:pic>
      <p:pic>
        <p:nvPicPr>
          <p:cNvPr id="8" name="Picture 7" descr="yuj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0" y="1447800"/>
            <a:ext cx="1828800" cy="1676400"/>
          </a:xfrm>
          <a:prstGeom prst="rect">
            <a:avLst/>
          </a:prstGeom>
        </p:spPr>
      </p:pic>
      <p:pic>
        <p:nvPicPr>
          <p:cNvPr id="10" name="Picture 9" descr="y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1800" y="1371600"/>
            <a:ext cx="2133600" cy="1676400"/>
          </a:xfrm>
          <a:prstGeom prst="rect">
            <a:avLst/>
          </a:prstGeom>
        </p:spPr>
      </p:pic>
      <p:pic>
        <p:nvPicPr>
          <p:cNvPr id="11" name="Picture 10" descr="qazx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3276600"/>
            <a:ext cx="2133600" cy="1676400"/>
          </a:xfrm>
          <a:prstGeom prst="rect">
            <a:avLst/>
          </a:prstGeom>
        </p:spPr>
      </p:pic>
      <p:pic>
        <p:nvPicPr>
          <p:cNvPr id="12" name="Picture 11" descr="k1.bmp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276600"/>
            <a:ext cx="2362200" cy="1742857"/>
          </a:xfrm>
          <a:prstGeom prst="rect">
            <a:avLst/>
          </a:prstGeom>
        </p:spPr>
      </p:pic>
      <p:pic>
        <p:nvPicPr>
          <p:cNvPr id="13" name="Picture 12" descr="k6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19600" y="1447800"/>
            <a:ext cx="2209800" cy="1676400"/>
          </a:xfrm>
          <a:prstGeom prst="rect">
            <a:avLst/>
          </a:prstGeom>
        </p:spPr>
      </p:pic>
      <p:pic>
        <p:nvPicPr>
          <p:cNvPr id="14" name="Picture 13" descr="k2.bmp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1600200"/>
            <a:ext cx="2209800" cy="1600200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>
          <a:xfrm>
            <a:off x="7010400" y="3276600"/>
            <a:ext cx="1905000" cy="1676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মিথেন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Up Arrow 16"/>
          <p:cNvSpPr/>
          <p:nvPr/>
        </p:nvSpPr>
        <p:spPr>
          <a:xfrm>
            <a:off x="228600" y="1600200"/>
            <a:ext cx="381000" cy="4572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 Diagonal Corner Rectangle 17"/>
          <p:cNvSpPr/>
          <p:nvPr/>
        </p:nvSpPr>
        <p:spPr>
          <a:xfrm rot="10800000" flipV="1">
            <a:off x="0" y="1295400"/>
            <a:ext cx="842392" cy="403369"/>
          </a:xfrm>
          <a:prstGeom prst="round2DiagRect">
            <a:avLst>
              <a:gd name="adj1" fmla="val 16667"/>
              <a:gd name="adj2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লবণ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953000" y="2743200"/>
            <a:ext cx="1295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অ্যামোনিয়া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7467600" y="2743200"/>
            <a:ext cx="1219200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লোহা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219200" y="4419600"/>
            <a:ext cx="1143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পানি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276600" y="4495800"/>
            <a:ext cx="914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অক্সিজে</a:t>
            </a:r>
            <a:r>
              <a:rPr lang="en-US" sz="1600" dirty="0" err="1" smtClean="0"/>
              <a:t>ন</a:t>
            </a:r>
            <a:endParaRPr lang="en-US" sz="1600" dirty="0"/>
          </a:p>
        </p:txBody>
      </p:sp>
      <p:sp>
        <p:nvSpPr>
          <p:cNvPr id="23" name="Left Arrow 22"/>
          <p:cNvSpPr/>
          <p:nvPr/>
        </p:nvSpPr>
        <p:spPr>
          <a:xfrm>
            <a:off x="5867400" y="4191000"/>
            <a:ext cx="1143000" cy="6096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Hcl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895600" y="2971800"/>
            <a:ext cx="9144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NikoshBAN" pitchFamily="2" charset="0"/>
                <a:cs typeface="NikoshBAN" pitchFamily="2" charset="0"/>
              </a:rPr>
              <a:t>Zn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Left-Right Arrow 24"/>
          <p:cNvSpPr/>
          <p:nvPr/>
        </p:nvSpPr>
        <p:spPr>
          <a:xfrm>
            <a:off x="838200" y="5029200"/>
            <a:ext cx="8001000" cy="16002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মৌলিক্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যৌগিক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পদার্থ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চিহ্নিত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দেখা্ও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১০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মৌলিক্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ও ১০টি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যৌগিক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পদার্থের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প্রস্তুত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7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পদার্থ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পদার্থের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অবস্হা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কয়টি্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মৌলিক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যৌগিক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পদার্থ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1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8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2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একই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পদার্থ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তিনটি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অবস্হায়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তিনটি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অবস্হার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(৫টি)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Tulips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1600200"/>
            <a:ext cx="6827308" cy="4525963"/>
          </a:xfrm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389</TotalTime>
  <Words>176</Words>
  <Application>Microsoft Office PowerPoint</Application>
  <PresentationFormat>On-screen Show (4:3)</PresentationFormat>
  <Paragraphs>55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স্বাগতম</vt:lpstr>
      <vt:lpstr>পরিচিতি</vt:lpstr>
      <vt:lpstr>পাঠ ঘোষনা</vt:lpstr>
      <vt:lpstr>শিখণ ফল</vt:lpstr>
      <vt:lpstr>বিস্তারিত আলোচনা</vt:lpstr>
      <vt:lpstr>বিস্তারিত আলোচনা</vt:lpstr>
      <vt:lpstr>বিস্তারিত আলোচনা</vt:lpstr>
      <vt:lpstr>বিস্তারিত আলোচনা</vt:lpstr>
      <vt:lpstr>দলীয় কাজ</vt:lpstr>
      <vt:lpstr>মূল্যায়ন</vt:lpstr>
      <vt:lpstr>বাড়ির কাজ</vt:lpstr>
      <vt:lpstr>ধন্যবাদ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BCC</dc:creator>
  <cp:lastModifiedBy>TSS</cp:lastModifiedBy>
  <cp:revision>75</cp:revision>
  <dcterms:created xsi:type="dcterms:W3CDTF">2013-07-21T03:15:26Z</dcterms:created>
  <dcterms:modified xsi:type="dcterms:W3CDTF">2013-07-20T04:51:34Z</dcterms:modified>
</cp:coreProperties>
</file>